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3" r:id="rId11"/>
    <p:sldId id="264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02371B-58EB-4DA5-BC91-CE934303F6A1}" v="151" dt="2025-12-05T20:11:19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822" autoAdjust="0"/>
  </p:normalViewPr>
  <p:slideViewPr>
    <p:cSldViewPr snapToGrid="0">
      <p:cViewPr varScale="1">
        <p:scale>
          <a:sx n="109" d="100"/>
          <a:sy n="109" d="100"/>
        </p:scale>
        <p:origin x="3787" y="3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越 朱" userId="137c8aee2a71a563" providerId="LiveId" clId="{24E2A297-1BB3-49F9-B4A2-271C54CD3585}"/>
    <pc:docChg chg="undo custSel addSld delSld modSld">
      <pc:chgData name="越 朱" userId="137c8aee2a71a563" providerId="LiveId" clId="{24E2A297-1BB3-49F9-B4A2-271C54CD3585}" dt="2025-12-05T19:46:04.867" v="1256" actId="20577"/>
      <pc:docMkLst>
        <pc:docMk/>
      </pc:docMkLst>
      <pc:sldChg chg="modNotesTx">
        <pc:chgData name="越 朱" userId="137c8aee2a71a563" providerId="LiveId" clId="{24E2A297-1BB3-49F9-B4A2-271C54CD3585}" dt="2025-12-04T22:25:29.003" v="14" actId="20577"/>
        <pc:sldMkLst>
          <pc:docMk/>
          <pc:sldMk cId="0" sldId="256"/>
        </pc:sldMkLst>
      </pc:sldChg>
      <pc:sldChg chg="addSp delSp modSp mod modNotesTx">
        <pc:chgData name="越 朱" userId="137c8aee2a71a563" providerId="LiveId" clId="{24E2A297-1BB3-49F9-B4A2-271C54CD3585}" dt="2025-12-05T00:18:50.742" v="107" actId="1076"/>
        <pc:sldMkLst>
          <pc:docMk/>
          <pc:sldMk cId="0" sldId="257"/>
        </pc:sldMkLst>
        <pc:picChg chg="del mod">
          <ac:chgData name="越 朱" userId="137c8aee2a71a563" providerId="LiveId" clId="{24E2A297-1BB3-49F9-B4A2-271C54CD3585}" dt="2025-12-05T00:18:25.936" v="104" actId="478"/>
          <ac:picMkLst>
            <pc:docMk/>
            <pc:sldMk cId="0" sldId="257"/>
            <ac:picMk id="62" creationId="{00000000-0000-0000-0000-000000000000}"/>
          </ac:picMkLst>
        </pc:picChg>
        <pc:picChg chg="mod">
          <ac:chgData name="越 朱" userId="137c8aee2a71a563" providerId="LiveId" clId="{24E2A297-1BB3-49F9-B4A2-271C54CD3585}" dt="2025-12-04T22:24:53.517" v="7" actId="1076"/>
          <ac:picMkLst>
            <pc:docMk/>
            <pc:sldMk cId="0" sldId="257"/>
            <ac:picMk id="63" creationId="{00000000-0000-0000-0000-000000000000}"/>
          </ac:picMkLst>
        </pc:picChg>
        <pc:picChg chg="mod">
          <ac:chgData name="越 朱" userId="137c8aee2a71a563" providerId="LiveId" clId="{24E2A297-1BB3-49F9-B4A2-271C54CD3585}" dt="2025-12-04T22:24:51.567" v="5" actId="1076"/>
          <ac:picMkLst>
            <pc:docMk/>
            <pc:sldMk cId="0" sldId="257"/>
            <ac:picMk id="64" creationId="{00000000-0000-0000-0000-000000000000}"/>
          </ac:picMkLst>
        </pc:picChg>
        <pc:picChg chg="add mod">
          <ac:chgData name="越 朱" userId="137c8aee2a71a563" providerId="LiveId" clId="{24E2A297-1BB3-49F9-B4A2-271C54CD3585}" dt="2025-12-05T00:18:50.742" v="107" actId="1076"/>
          <ac:picMkLst>
            <pc:docMk/>
            <pc:sldMk cId="0" sldId="257"/>
            <ac:picMk id="1026" creationId="{9D534210-AA36-E2A0-118A-3619403CE859}"/>
          </ac:picMkLst>
        </pc:picChg>
      </pc:sldChg>
      <pc:sldChg chg="addSp modSp mod modNotesTx">
        <pc:chgData name="越 朱" userId="137c8aee2a71a563" providerId="LiveId" clId="{24E2A297-1BB3-49F9-B4A2-271C54CD3585}" dt="2025-12-05T15:03:48.720" v="834" actId="1076"/>
        <pc:sldMkLst>
          <pc:docMk/>
          <pc:sldMk cId="0" sldId="258"/>
        </pc:sldMkLst>
        <pc:spChg chg="add mod">
          <ac:chgData name="越 朱" userId="137c8aee2a71a563" providerId="LiveId" clId="{24E2A297-1BB3-49F9-B4A2-271C54CD3585}" dt="2025-12-05T14:59:22.962" v="783" actId="1076"/>
          <ac:spMkLst>
            <pc:docMk/>
            <pc:sldMk cId="0" sldId="258"/>
            <ac:spMk id="2" creationId="{2C160516-67E1-37B6-9559-51D4AF74992F}"/>
          </ac:spMkLst>
        </pc:spChg>
        <pc:spChg chg="add mod">
          <ac:chgData name="越 朱" userId="137c8aee2a71a563" providerId="LiveId" clId="{24E2A297-1BB3-49F9-B4A2-271C54CD3585}" dt="2025-12-05T15:03:48.720" v="834" actId="1076"/>
          <ac:spMkLst>
            <pc:docMk/>
            <pc:sldMk cId="0" sldId="258"/>
            <ac:spMk id="5" creationId="{57C22869-AD81-9BE6-3F0A-BDCB368997AC}"/>
          </ac:spMkLst>
        </pc:spChg>
        <pc:spChg chg="mod">
          <ac:chgData name="越 朱" userId="137c8aee2a71a563" providerId="LiveId" clId="{24E2A297-1BB3-49F9-B4A2-271C54CD3585}" dt="2025-12-05T14:59:30.850" v="786" actId="1076"/>
          <ac:spMkLst>
            <pc:docMk/>
            <pc:sldMk cId="0" sldId="258"/>
            <ac:spMk id="70" creationId="{00000000-0000-0000-0000-000000000000}"/>
          </ac:spMkLst>
        </pc:spChg>
        <pc:spChg chg="mod">
          <ac:chgData name="越 朱" userId="137c8aee2a71a563" providerId="LiveId" clId="{24E2A297-1BB3-49F9-B4A2-271C54CD3585}" dt="2025-12-05T15:02:03.320" v="823" actId="1076"/>
          <ac:spMkLst>
            <pc:docMk/>
            <pc:sldMk cId="0" sldId="258"/>
            <ac:spMk id="75" creationId="{00000000-0000-0000-0000-000000000000}"/>
          </ac:spMkLst>
        </pc:spChg>
        <pc:spChg chg="mod">
          <ac:chgData name="越 朱" userId="137c8aee2a71a563" providerId="LiveId" clId="{24E2A297-1BB3-49F9-B4A2-271C54CD3585}" dt="2025-12-05T15:01:57.592" v="820" actId="1076"/>
          <ac:spMkLst>
            <pc:docMk/>
            <pc:sldMk cId="0" sldId="258"/>
            <ac:spMk id="76" creationId="{00000000-0000-0000-0000-000000000000}"/>
          </ac:spMkLst>
        </pc:spChg>
        <pc:picChg chg="add mod">
          <ac:chgData name="越 朱" userId="137c8aee2a71a563" providerId="LiveId" clId="{24E2A297-1BB3-49F9-B4A2-271C54CD3585}" dt="2025-12-05T15:03:45.696" v="833" actId="1076"/>
          <ac:picMkLst>
            <pc:docMk/>
            <pc:sldMk cId="0" sldId="258"/>
            <ac:picMk id="3" creationId="{5A192CA8-DA3A-2CBF-027F-76446415484B}"/>
          </ac:picMkLst>
        </pc:picChg>
        <pc:picChg chg="mod">
          <ac:chgData name="越 朱" userId="137c8aee2a71a563" providerId="LiveId" clId="{24E2A297-1BB3-49F9-B4A2-271C54CD3585}" dt="2025-12-05T14:59:24.131" v="784" actId="1076"/>
          <ac:picMkLst>
            <pc:docMk/>
            <pc:sldMk cId="0" sldId="258"/>
            <ac:picMk id="71" creationId="{00000000-0000-0000-0000-000000000000}"/>
          </ac:picMkLst>
        </pc:picChg>
        <pc:picChg chg="mod">
          <ac:chgData name="越 朱" userId="137c8aee2a71a563" providerId="LiveId" clId="{24E2A297-1BB3-49F9-B4A2-271C54CD3585}" dt="2025-12-05T15:01:55.537" v="819" actId="1076"/>
          <ac:picMkLst>
            <pc:docMk/>
            <pc:sldMk cId="0" sldId="258"/>
            <ac:picMk id="72" creationId="{00000000-0000-0000-0000-000000000000}"/>
          </ac:picMkLst>
        </pc:picChg>
        <pc:picChg chg="mod">
          <ac:chgData name="越 朱" userId="137c8aee2a71a563" providerId="LiveId" clId="{24E2A297-1BB3-49F9-B4A2-271C54CD3585}" dt="2025-12-05T14:59:26.644" v="785" actId="1076"/>
          <ac:picMkLst>
            <pc:docMk/>
            <pc:sldMk cId="0" sldId="258"/>
            <ac:picMk id="73" creationId="{00000000-0000-0000-0000-000000000000}"/>
          </ac:picMkLst>
        </pc:picChg>
        <pc:picChg chg="mod">
          <ac:chgData name="越 朱" userId="137c8aee2a71a563" providerId="LiveId" clId="{24E2A297-1BB3-49F9-B4A2-271C54CD3585}" dt="2025-12-05T15:02:01.257" v="822" actId="1076"/>
          <ac:picMkLst>
            <pc:docMk/>
            <pc:sldMk cId="0" sldId="258"/>
            <ac:picMk id="74" creationId="{00000000-0000-0000-0000-000000000000}"/>
          </ac:picMkLst>
        </pc:picChg>
      </pc:sldChg>
      <pc:sldChg chg="modSp mod modNotesTx">
        <pc:chgData name="越 朱" userId="137c8aee2a71a563" providerId="LiveId" clId="{24E2A297-1BB3-49F9-B4A2-271C54CD3585}" dt="2025-12-05T15:04:46.646" v="847" actId="20577"/>
        <pc:sldMkLst>
          <pc:docMk/>
          <pc:sldMk cId="0" sldId="259"/>
        </pc:sldMkLst>
        <pc:spChg chg="mod">
          <ac:chgData name="越 朱" userId="137c8aee2a71a563" providerId="LiveId" clId="{24E2A297-1BB3-49F9-B4A2-271C54CD3585}" dt="2025-12-05T15:03:14.213" v="831" actId="20577"/>
          <ac:spMkLst>
            <pc:docMk/>
            <pc:sldMk cId="0" sldId="259"/>
            <ac:spMk id="82" creationId="{00000000-0000-0000-0000-000000000000}"/>
          </ac:spMkLst>
        </pc:spChg>
        <pc:picChg chg="mod">
          <ac:chgData name="越 朱" userId="137c8aee2a71a563" providerId="LiveId" clId="{24E2A297-1BB3-49F9-B4A2-271C54CD3585}" dt="2025-12-05T15:03:17.928" v="832" actId="1076"/>
          <ac:picMkLst>
            <pc:docMk/>
            <pc:sldMk cId="0" sldId="259"/>
            <ac:picMk id="83" creationId="{00000000-0000-0000-0000-000000000000}"/>
          </ac:picMkLst>
        </pc:picChg>
        <pc:picChg chg="mod">
          <ac:chgData name="越 朱" userId="137c8aee2a71a563" providerId="LiveId" clId="{24E2A297-1BB3-49F9-B4A2-271C54CD3585}" dt="2025-12-05T01:17:44.810" v="189" actId="1076"/>
          <ac:picMkLst>
            <pc:docMk/>
            <pc:sldMk cId="0" sldId="259"/>
            <ac:picMk id="84" creationId="{00000000-0000-0000-0000-000000000000}"/>
          </ac:picMkLst>
        </pc:picChg>
      </pc:sldChg>
      <pc:sldChg chg="addSp delSp modSp mod">
        <pc:chgData name="越 朱" userId="137c8aee2a71a563" providerId="LiveId" clId="{24E2A297-1BB3-49F9-B4A2-271C54CD3585}" dt="2025-12-05T15:04:56.852" v="848" actId="20577"/>
        <pc:sldMkLst>
          <pc:docMk/>
          <pc:sldMk cId="0" sldId="260"/>
        </pc:sldMkLst>
        <pc:spChg chg="add mod">
          <ac:chgData name="越 朱" userId="137c8aee2a71a563" providerId="LiveId" clId="{24E2A297-1BB3-49F9-B4A2-271C54CD3585}" dt="2025-12-05T01:23:10.964" v="395" actId="1076"/>
          <ac:spMkLst>
            <pc:docMk/>
            <pc:sldMk cId="0" sldId="260"/>
            <ac:spMk id="13" creationId="{00000000-0000-0000-0000-000000000000}"/>
          </ac:spMkLst>
        </pc:spChg>
        <pc:spChg chg="mod">
          <ac:chgData name="越 朱" userId="137c8aee2a71a563" providerId="LiveId" clId="{24E2A297-1BB3-49F9-B4A2-271C54CD3585}" dt="2025-12-05T15:04:56.852" v="848" actId="20577"/>
          <ac:spMkLst>
            <pc:docMk/>
            <pc:sldMk cId="0" sldId="260"/>
            <ac:spMk id="90" creationId="{00000000-0000-0000-0000-000000000000}"/>
          </ac:spMkLst>
        </pc:spChg>
        <pc:spChg chg="del mod">
          <ac:chgData name="越 朱" userId="137c8aee2a71a563" providerId="LiveId" clId="{24E2A297-1BB3-49F9-B4A2-271C54CD3585}" dt="2025-12-05T01:23:07.415" v="393" actId="21"/>
          <ac:spMkLst>
            <pc:docMk/>
            <pc:sldMk cId="0" sldId="260"/>
            <ac:spMk id="91" creationId="{00000000-0000-0000-0000-000000000000}"/>
          </ac:spMkLst>
        </pc:spChg>
        <pc:picChg chg="mod">
          <ac:chgData name="越 朱" userId="137c8aee2a71a563" providerId="LiveId" clId="{24E2A297-1BB3-49F9-B4A2-271C54CD3585}" dt="2025-12-05T00:54:07.155" v="140" actId="1076"/>
          <ac:picMkLst>
            <pc:docMk/>
            <pc:sldMk cId="0" sldId="260"/>
            <ac:picMk id="4" creationId="{7B95532E-1228-E972-5938-539556184322}"/>
          </ac:picMkLst>
        </pc:picChg>
        <pc:picChg chg="add mod">
          <ac:chgData name="越 朱" userId="137c8aee2a71a563" providerId="LiveId" clId="{24E2A297-1BB3-49F9-B4A2-271C54CD3585}" dt="2025-12-05T01:23:15.700" v="396" actId="1076"/>
          <ac:picMkLst>
            <pc:docMk/>
            <pc:sldMk cId="0" sldId="260"/>
            <ac:picMk id="17" creationId="{00000000-0000-0000-0000-000000000000}"/>
          </ac:picMkLst>
        </pc:picChg>
        <pc:picChg chg="del mod">
          <ac:chgData name="越 朱" userId="137c8aee2a71a563" providerId="LiveId" clId="{24E2A297-1BB3-49F9-B4A2-271C54CD3585}" dt="2025-12-05T01:23:07.415" v="393" actId="21"/>
          <ac:picMkLst>
            <pc:docMk/>
            <pc:sldMk cId="0" sldId="260"/>
            <ac:picMk id="95" creationId="{00000000-0000-0000-0000-000000000000}"/>
          </ac:picMkLst>
        </pc:picChg>
        <pc:cxnChg chg="add mod">
          <ac:chgData name="越 朱" userId="137c8aee2a71a563" providerId="LiveId" clId="{24E2A297-1BB3-49F9-B4A2-271C54CD3585}" dt="2025-12-05T01:23:10.964" v="395" actId="1076"/>
          <ac:cxnSpMkLst>
            <pc:docMk/>
            <pc:sldMk cId="0" sldId="260"/>
            <ac:cxnSpMk id="14" creationId="{00000000-0000-0000-0000-000000000000}"/>
          </ac:cxnSpMkLst>
        </pc:cxnChg>
        <pc:cxnChg chg="add mod">
          <ac:chgData name="越 朱" userId="137c8aee2a71a563" providerId="LiveId" clId="{24E2A297-1BB3-49F9-B4A2-271C54CD3585}" dt="2025-12-05T01:23:10.964" v="395" actId="1076"/>
          <ac:cxnSpMkLst>
            <pc:docMk/>
            <pc:sldMk cId="0" sldId="260"/>
            <ac:cxnSpMk id="15" creationId="{00000000-0000-0000-0000-000000000000}"/>
          </ac:cxnSpMkLst>
        </pc:cxnChg>
        <pc:cxnChg chg="add mod">
          <ac:chgData name="越 朱" userId="137c8aee2a71a563" providerId="LiveId" clId="{24E2A297-1BB3-49F9-B4A2-271C54CD3585}" dt="2025-12-05T01:23:10.964" v="395" actId="1076"/>
          <ac:cxnSpMkLst>
            <pc:docMk/>
            <pc:sldMk cId="0" sldId="260"/>
            <ac:cxnSpMk id="16" creationId="{00000000-0000-0000-0000-000000000000}"/>
          </ac:cxnSpMkLst>
        </pc:cxnChg>
        <pc:cxnChg chg="del mod">
          <ac:chgData name="越 朱" userId="137c8aee2a71a563" providerId="LiveId" clId="{24E2A297-1BB3-49F9-B4A2-271C54CD3585}" dt="2025-12-05T01:23:07.415" v="393" actId="21"/>
          <ac:cxnSpMkLst>
            <pc:docMk/>
            <pc:sldMk cId="0" sldId="260"/>
            <ac:cxnSpMk id="92" creationId="{00000000-0000-0000-0000-000000000000}"/>
          </ac:cxnSpMkLst>
        </pc:cxnChg>
        <pc:cxnChg chg="del mod">
          <ac:chgData name="越 朱" userId="137c8aee2a71a563" providerId="LiveId" clId="{24E2A297-1BB3-49F9-B4A2-271C54CD3585}" dt="2025-12-05T01:23:07.415" v="393" actId="21"/>
          <ac:cxnSpMkLst>
            <pc:docMk/>
            <pc:sldMk cId="0" sldId="260"/>
            <ac:cxnSpMk id="93" creationId="{00000000-0000-0000-0000-000000000000}"/>
          </ac:cxnSpMkLst>
        </pc:cxnChg>
        <pc:cxnChg chg="del mod">
          <ac:chgData name="越 朱" userId="137c8aee2a71a563" providerId="LiveId" clId="{24E2A297-1BB3-49F9-B4A2-271C54CD3585}" dt="2025-12-05T01:23:07.415" v="393" actId="21"/>
          <ac:cxnSpMkLst>
            <pc:docMk/>
            <pc:sldMk cId="0" sldId="260"/>
            <ac:cxnSpMk id="94" creationId="{00000000-0000-0000-0000-000000000000}"/>
          </ac:cxnSpMkLst>
        </pc:cxnChg>
      </pc:sldChg>
      <pc:sldChg chg="modSp mod modNotesTx">
        <pc:chgData name="越 朱" userId="137c8aee2a71a563" providerId="LiveId" clId="{24E2A297-1BB3-49F9-B4A2-271C54CD3585}" dt="2025-12-05T19:38:59.958" v="1152" actId="20577"/>
        <pc:sldMkLst>
          <pc:docMk/>
          <pc:sldMk cId="0" sldId="261"/>
        </pc:sldMkLst>
        <pc:spChg chg="mod">
          <ac:chgData name="越 朱" userId="137c8aee2a71a563" providerId="LiveId" clId="{24E2A297-1BB3-49F9-B4A2-271C54CD3585}" dt="2025-12-05T19:38:59.958" v="1152" actId="20577"/>
          <ac:spMkLst>
            <pc:docMk/>
            <pc:sldMk cId="0" sldId="261"/>
            <ac:spMk id="100" creationId="{00000000-0000-0000-0000-000000000000}"/>
          </ac:spMkLst>
        </pc:spChg>
        <pc:spChg chg="mod">
          <ac:chgData name="越 朱" userId="137c8aee2a71a563" providerId="LiveId" clId="{24E2A297-1BB3-49F9-B4A2-271C54CD3585}" dt="2025-12-05T01:23:02.574" v="392" actId="20577"/>
          <ac:spMkLst>
            <pc:docMk/>
            <pc:sldMk cId="0" sldId="261"/>
            <ac:spMk id="101" creationId="{00000000-0000-0000-0000-000000000000}"/>
          </ac:spMkLst>
        </pc:spChg>
        <pc:picChg chg="mod">
          <ac:chgData name="越 朱" userId="137c8aee2a71a563" providerId="LiveId" clId="{24E2A297-1BB3-49F9-B4A2-271C54CD3585}" dt="2025-12-05T01:22:54.037" v="389" actId="1076"/>
          <ac:picMkLst>
            <pc:docMk/>
            <pc:sldMk cId="0" sldId="261"/>
            <ac:picMk id="102" creationId="{00000000-0000-0000-0000-000000000000}"/>
          </ac:picMkLst>
        </pc:picChg>
        <pc:picChg chg="mod">
          <ac:chgData name="越 朱" userId="137c8aee2a71a563" providerId="LiveId" clId="{24E2A297-1BB3-49F9-B4A2-271C54CD3585}" dt="2025-12-05T03:50:37.738" v="678" actId="1076"/>
          <ac:picMkLst>
            <pc:docMk/>
            <pc:sldMk cId="0" sldId="261"/>
            <ac:picMk id="103" creationId="{00000000-0000-0000-0000-000000000000}"/>
          </ac:picMkLst>
        </pc:picChg>
      </pc:sldChg>
      <pc:sldChg chg="addSp delSp modSp mod modNotesTx">
        <pc:chgData name="越 朱" userId="137c8aee2a71a563" providerId="LiveId" clId="{24E2A297-1BB3-49F9-B4A2-271C54CD3585}" dt="2025-12-05T19:46:04.867" v="1256" actId="20577"/>
        <pc:sldMkLst>
          <pc:docMk/>
          <pc:sldMk cId="0" sldId="262"/>
        </pc:sldMkLst>
        <pc:spChg chg="mod">
          <ac:chgData name="越 朱" userId="137c8aee2a71a563" providerId="LiveId" clId="{24E2A297-1BB3-49F9-B4A2-271C54CD3585}" dt="2025-12-05T03:57:33.740" v="734" actId="20577"/>
          <ac:spMkLst>
            <pc:docMk/>
            <pc:sldMk cId="0" sldId="262"/>
            <ac:spMk id="109" creationId="{00000000-0000-0000-0000-000000000000}"/>
          </ac:spMkLst>
        </pc:spChg>
        <pc:spChg chg="mod">
          <ac:chgData name="越 朱" userId="137c8aee2a71a563" providerId="LiveId" clId="{24E2A297-1BB3-49F9-B4A2-271C54CD3585}" dt="2025-12-05T01:04:18.629" v="177" actId="20577"/>
          <ac:spMkLst>
            <pc:docMk/>
            <pc:sldMk cId="0" sldId="262"/>
            <ac:spMk id="110" creationId="{00000000-0000-0000-0000-000000000000}"/>
          </ac:spMkLst>
        </pc:spChg>
        <pc:picChg chg="add mod">
          <ac:chgData name="越 朱" userId="137c8aee2a71a563" providerId="LiveId" clId="{24E2A297-1BB3-49F9-B4A2-271C54CD3585}" dt="2025-12-05T00:59:45.887" v="162" actId="1076"/>
          <ac:picMkLst>
            <pc:docMk/>
            <pc:sldMk cId="0" sldId="262"/>
            <ac:picMk id="2" creationId="{00000000-0000-0000-0000-000000000000}"/>
          </ac:picMkLst>
        </pc:picChg>
        <pc:picChg chg="add mod">
          <ac:chgData name="越 朱" userId="137c8aee2a71a563" providerId="LiveId" clId="{24E2A297-1BB3-49F9-B4A2-271C54CD3585}" dt="2025-12-05T00:59:41.814" v="161" actId="1076"/>
          <ac:picMkLst>
            <pc:docMk/>
            <pc:sldMk cId="0" sldId="262"/>
            <ac:picMk id="3" creationId="{00000000-0000-0000-0000-000000000000}"/>
          </ac:picMkLst>
        </pc:picChg>
        <pc:picChg chg="add mod">
          <ac:chgData name="越 朱" userId="137c8aee2a71a563" providerId="LiveId" clId="{24E2A297-1BB3-49F9-B4A2-271C54CD3585}" dt="2025-12-05T00:59:45.887" v="162" actId="1076"/>
          <ac:picMkLst>
            <pc:docMk/>
            <pc:sldMk cId="0" sldId="262"/>
            <ac:picMk id="6" creationId="{00000000-0000-0000-0000-000000000000}"/>
          </ac:picMkLst>
        </pc:picChg>
        <pc:picChg chg="del">
          <ac:chgData name="越 朱" userId="137c8aee2a71a563" providerId="LiveId" clId="{24E2A297-1BB3-49F9-B4A2-271C54CD3585}" dt="2025-12-05T00:18:02.083" v="96" actId="21"/>
          <ac:picMkLst>
            <pc:docMk/>
            <pc:sldMk cId="0" sldId="262"/>
            <ac:picMk id="108" creationId="{00000000-0000-0000-0000-000000000000}"/>
          </ac:picMkLst>
        </pc:picChg>
        <pc:picChg chg="del">
          <ac:chgData name="越 朱" userId="137c8aee2a71a563" providerId="LiveId" clId="{24E2A297-1BB3-49F9-B4A2-271C54CD3585}" dt="2025-12-05T00:18:08.994" v="99" actId="21"/>
          <ac:picMkLst>
            <pc:docMk/>
            <pc:sldMk cId="0" sldId="262"/>
            <ac:picMk id="111" creationId="{00000000-0000-0000-0000-000000000000}"/>
          </ac:picMkLst>
        </pc:picChg>
        <pc:picChg chg="mod">
          <ac:chgData name="越 朱" userId="137c8aee2a71a563" providerId="LiveId" clId="{24E2A297-1BB3-49F9-B4A2-271C54CD3585}" dt="2025-12-05T01:04:15.196" v="174" actId="1076"/>
          <ac:picMkLst>
            <pc:docMk/>
            <pc:sldMk cId="0" sldId="262"/>
            <ac:picMk id="112" creationId="{00000000-0000-0000-0000-000000000000}"/>
          </ac:picMkLst>
        </pc:picChg>
        <pc:picChg chg="del">
          <ac:chgData name="越 朱" userId="137c8aee2a71a563" providerId="LiveId" clId="{24E2A297-1BB3-49F9-B4A2-271C54CD3585}" dt="2025-12-05T00:18:02.083" v="96" actId="21"/>
          <ac:picMkLst>
            <pc:docMk/>
            <pc:sldMk cId="0" sldId="262"/>
            <ac:picMk id="113" creationId="{00000000-0000-0000-0000-000000000000}"/>
          </ac:picMkLst>
        </pc:picChg>
        <pc:picChg chg="del">
          <ac:chgData name="越 朱" userId="137c8aee2a71a563" providerId="LiveId" clId="{24E2A297-1BB3-49F9-B4A2-271C54CD3585}" dt="2025-12-05T00:18:02.083" v="96" actId="21"/>
          <ac:picMkLst>
            <pc:docMk/>
            <pc:sldMk cId="0" sldId="262"/>
            <ac:picMk id="115" creationId="{00000000-0000-0000-0000-000000000000}"/>
          </ac:picMkLst>
        </pc:picChg>
        <pc:picChg chg="add mod">
          <ac:chgData name="越 朱" userId="137c8aee2a71a563" providerId="LiveId" clId="{24E2A297-1BB3-49F9-B4A2-271C54CD3585}" dt="2025-12-05T00:59:41.814" v="161" actId="1076"/>
          <ac:picMkLst>
            <pc:docMk/>
            <pc:sldMk cId="0" sldId="262"/>
            <ac:picMk id="2050" creationId="{9F700416-F877-2EEC-F622-9F5E312D1236}"/>
          </ac:picMkLst>
        </pc:picChg>
        <pc:cxnChg chg="add mod">
          <ac:chgData name="越 朱" userId="137c8aee2a71a563" providerId="LiveId" clId="{24E2A297-1BB3-49F9-B4A2-271C54CD3585}" dt="2025-12-05T00:59:45.887" v="162" actId="1076"/>
          <ac:cxnSpMkLst>
            <pc:docMk/>
            <pc:sldMk cId="0" sldId="262"/>
            <ac:cxnSpMk id="4" creationId="{00000000-0000-0000-0000-000000000000}"/>
          </ac:cxnSpMkLst>
        </pc:cxnChg>
        <pc:cxnChg chg="add mod">
          <ac:chgData name="越 朱" userId="137c8aee2a71a563" providerId="LiveId" clId="{24E2A297-1BB3-49F9-B4A2-271C54CD3585}" dt="2025-12-05T00:59:41.814" v="161" actId="1076"/>
          <ac:cxnSpMkLst>
            <pc:docMk/>
            <pc:sldMk cId="0" sldId="262"/>
            <ac:cxnSpMk id="5" creationId="{00000000-0000-0000-0000-000000000000}"/>
          </ac:cxnSpMkLst>
        </pc:cxnChg>
        <pc:cxnChg chg="del mod">
          <ac:chgData name="越 朱" userId="137c8aee2a71a563" providerId="LiveId" clId="{24E2A297-1BB3-49F9-B4A2-271C54CD3585}" dt="2025-12-05T00:18:02.083" v="96" actId="21"/>
          <ac:cxnSpMkLst>
            <pc:docMk/>
            <pc:sldMk cId="0" sldId="262"/>
            <ac:cxnSpMk id="114" creationId="{00000000-0000-0000-0000-000000000000}"/>
          </ac:cxnSpMkLst>
        </pc:cxnChg>
        <pc:cxnChg chg="del mod">
          <ac:chgData name="越 朱" userId="137c8aee2a71a563" providerId="LiveId" clId="{24E2A297-1BB3-49F9-B4A2-271C54CD3585}" dt="2025-12-05T00:18:02.083" v="96" actId="21"/>
          <ac:cxnSpMkLst>
            <pc:docMk/>
            <pc:sldMk cId="0" sldId="262"/>
            <ac:cxnSpMk id="116" creationId="{00000000-0000-0000-0000-000000000000}"/>
          </ac:cxnSpMkLst>
        </pc:cxnChg>
      </pc:sldChg>
      <pc:sldChg chg="modSp mod modShow modNotesTx">
        <pc:chgData name="越 朱" userId="137c8aee2a71a563" providerId="LiveId" clId="{24E2A297-1BB3-49F9-B4A2-271C54CD3585}" dt="2025-12-05T15:21:00.285" v="1072" actId="729"/>
        <pc:sldMkLst>
          <pc:docMk/>
          <pc:sldMk cId="0" sldId="263"/>
        </pc:sldMkLst>
        <pc:spChg chg="mod">
          <ac:chgData name="越 朱" userId="137c8aee2a71a563" providerId="LiveId" clId="{24E2A297-1BB3-49F9-B4A2-271C54CD3585}" dt="2025-12-05T01:28:05.828" v="421" actId="14"/>
          <ac:spMkLst>
            <pc:docMk/>
            <pc:sldMk cId="0" sldId="263"/>
            <ac:spMk id="122" creationId="{00000000-0000-0000-0000-000000000000}"/>
          </ac:spMkLst>
        </pc:spChg>
        <pc:picChg chg="mod">
          <ac:chgData name="越 朱" userId="137c8aee2a71a563" providerId="LiveId" clId="{24E2A297-1BB3-49F9-B4A2-271C54CD3585}" dt="2025-12-05T01:29:43.101" v="470" actId="1076"/>
          <ac:picMkLst>
            <pc:docMk/>
            <pc:sldMk cId="0" sldId="263"/>
            <ac:picMk id="123" creationId="{00000000-0000-0000-0000-000000000000}"/>
          </ac:picMkLst>
        </pc:picChg>
        <pc:picChg chg="mod ord">
          <ac:chgData name="越 朱" userId="137c8aee2a71a563" providerId="LiveId" clId="{24E2A297-1BB3-49F9-B4A2-271C54CD3585}" dt="2025-12-05T01:29:49.773" v="472" actId="1076"/>
          <ac:picMkLst>
            <pc:docMk/>
            <pc:sldMk cId="0" sldId="263"/>
            <ac:picMk id="124" creationId="{00000000-0000-0000-0000-000000000000}"/>
          </ac:picMkLst>
        </pc:picChg>
      </pc:sldChg>
      <pc:sldChg chg="modSp mod">
        <pc:chgData name="越 朱" userId="137c8aee2a71a563" providerId="LiveId" clId="{24E2A297-1BB3-49F9-B4A2-271C54CD3585}" dt="2025-12-05T14:58:01.771" v="755" actId="20577"/>
        <pc:sldMkLst>
          <pc:docMk/>
          <pc:sldMk cId="0" sldId="264"/>
        </pc:sldMkLst>
        <pc:spChg chg="mod">
          <ac:chgData name="越 朱" userId="137c8aee2a71a563" providerId="LiveId" clId="{24E2A297-1BB3-49F9-B4A2-271C54CD3585}" dt="2025-12-05T14:58:01.771" v="755" actId="20577"/>
          <ac:spMkLst>
            <pc:docMk/>
            <pc:sldMk cId="0" sldId="264"/>
            <ac:spMk id="130" creationId="{00000000-0000-0000-0000-000000000000}"/>
          </ac:spMkLst>
        </pc:spChg>
      </pc:sldChg>
      <pc:sldChg chg="addSp delSp modSp new mod delAnim modAnim modNotesTx">
        <pc:chgData name="越 朱" userId="137c8aee2a71a563" providerId="LiveId" clId="{24E2A297-1BB3-49F9-B4A2-271C54CD3585}" dt="2025-12-05T19:19:04.853" v="1146" actId="20577"/>
        <pc:sldMkLst>
          <pc:docMk/>
          <pc:sldMk cId="3103438263" sldId="265"/>
        </pc:sldMkLst>
        <pc:spChg chg="mod">
          <ac:chgData name="越 朱" userId="137c8aee2a71a563" providerId="LiveId" clId="{24E2A297-1BB3-49F9-B4A2-271C54CD3585}" dt="2025-12-05T19:19:04.853" v="1146" actId="20577"/>
          <ac:spMkLst>
            <pc:docMk/>
            <pc:sldMk cId="3103438263" sldId="265"/>
            <ac:spMk id="2" creationId="{B802849A-B3D5-69FB-0434-998C975B3116}"/>
          </ac:spMkLst>
        </pc:spChg>
        <pc:spChg chg="del">
          <ac:chgData name="越 朱" userId="137c8aee2a71a563" providerId="LiveId" clId="{24E2A297-1BB3-49F9-B4A2-271C54CD3585}" dt="2025-12-05T01:48:37.667" v="531" actId="478"/>
          <ac:spMkLst>
            <pc:docMk/>
            <pc:sldMk cId="3103438263" sldId="265"/>
            <ac:spMk id="3" creationId="{74A962EB-AFCE-CF25-0FAE-30435F0C8AD8}"/>
          </ac:spMkLst>
        </pc:spChg>
        <pc:spChg chg="add mod">
          <ac:chgData name="越 朱" userId="137c8aee2a71a563" providerId="LiveId" clId="{24E2A297-1BB3-49F9-B4A2-271C54CD3585}" dt="2025-12-05T15:19:41.392" v="1006" actId="1076"/>
          <ac:spMkLst>
            <pc:docMk/>
            <pc:sldMk cId="3103438263" sldId="265"/>
            <ac:spMk id="3" creationId="{B79BF5AF-DBFF-80EE-84D4-30D7DD580C93}"/>
          </ac:spMkLst>
        </pc:spChg>
        <pc:spChg chg="add mod">
          <ac:chgData name="越 朱" userId="137c8aee2a71a563" providerId="LiveId" clId="{24E2A297-1BB3-49F9-B4A2-271C54CD3585}" dt="2025-12-05T15:19:55.073" v="1008" actId="1076"/>
          <ac:spMkLst>
            <pc:docMk/>
            <pc:sldMk cId="3103438263" sldId="265"/>
            <ac:spMk id="4" creationId="{5EB4013B-4047-F3BB-714D-3F52F62E89F5}"/>
          </ac:spMkLst>
        </pc:spChg>
        <pc:spChg chg="add mod">
          <ac:chgData name="越 朱" userId="137c8aee2a71a563" providerId="LiveId" clId="{24E2A297-1BB3-49F9-B4A2-271C54CD3585}" dt="2025-12-05T03:56:46.584" v="722" actId="1076"/>
          <ac:spMkLst>
            <pc:docMk/>
            <pc:sldMk cId="3103438263" sldId="265"/>
            <ac:spMk id="15" creationId="{A0A5CC24-9DC2-2141-D818-3377AEBD54D1}"/>
          </ac:spMkLst>
        </pc:spChg>
        <pc:picChg chg="add mod">
          <ac:chgData name="越 朱" userId="137c8aee2a71a563" providerId="LiveId" clId="{24E2A297-1BB3-49F9-B4A2-271C54CD3585}" dt="2025-12-05T01:56:49.838" v="666" actId="1076"/>
          <ac:picMkLst>
            <pc:docMk/>
            <pc:sldMk cId="3103438263" sldId="265"/>
            <ac:picMk id="14" creationId="{8B60A649-E067-C453-9C52-BD9B217B1C0B}"/>
          </ac:picMkLst>
        </pc:picChg>
        <pc:picChg chg="add del mod">
          <ac:chgData name="越 朱" userId="137c8aee2a71a563" providerId="LiveId" clId="{24E2A297-1BB3-49F9-B4A2-271C54CD3585}" dt="2025-12-05T01:56:38.771" v="663" actId="478"/>
          <ac:picMkLst>
            <pc:docMk/>
            <pc:sldMk cId="3103438263" sldId="265"/>
            <ac:picMk id="3074" creationId="{4B53EC98-4CEA-9892-1F2C-6C187103F275}"/>
          </ac:picMkLst>
        </pc:picChg>
        <pc:picChg chg="add mod">
          <ac:chgData name="越 朱" userId="137c8aee2a71a563" providerId="LiveId" clId="{24E2A297-1BB3-49F9-B4A2-271C54CD3585}" dt="2025-12-05T03:54:01.384" v="697" actId="1076"/>
          <ac:picMkLst>
            <pc:docMk/>
            <pc:sldMk cId="3103438263" sldId="265"/>
            <ac:picMk id="3076" creationId="{9B2C4D26-9A61-3F42-542B-0FE724CD9DB1}"/>
          </ac:picMkLst>
        </pc:picChg>
        <pc:cxnChg chg="add mod ord">
          <ac:chgData name="越 朱" userId="137c8aee2a71a563" providerId="LiveId" clId="{24E2A297-1BB3-49F9-B4A2-271C54CD3585}" dt="2025-12-05T03:56:10.167" v="719" actId="1076"/>
          <ac:cxnSpMkLst>
            <pc:docMk/>
            <pc:sldMk cId="3103438263" sldId="265"/>
            <ac:cxnSpMk id="5" creationId="{CABF479B-23CB-C3C4-05B1-30D20B8C4E70}"/>
          </ac:cxnSpMkLst>
        </pc:cxnChg>
        <pc:cxnChg chg="add del mod ord">
          <ac:chgData name="越 朱" userId="137c8aee2a71a563" providerId="LiveId" clId="{24E2A297-1BB3-49F9-B4A2-271C54CD3585}" dt="2025-12-05T15:12:19.883" v="915" actId="478"/>
          <ac:cxnSpMkLst>
            <pc:docMk/>
            <pc:sldMk cId="3103438263" sldId="265"/>
            <ac:cxnSpMk id="8" creationId="{385745B1-4351-3C06-9325-404BECD99AB4}"/>
          </ac:cxnSpMkLst>
        </pc:cxnChg>
        <pc:cxnChg chg="add mod ord">
          <ac:chgData name="越 朱" userId="137c8aee2a71a563" providerId="LiveId" clId="{24E2A297-1BB3-49F9-B4A2-271C54CD3585}" dt="2025-12-05T03:56:07.646" v="718" actId="1076"/>
          <ac:cxnSpMkLst>
            <pc:docMk/>
            <pc:sldMk cId="3103438263" sldId="265"/>
            <ac:cxnSpMk id="9" creationId="{F8D3CB2E-BD59-21CF-01E8-656763D4FD24}"/>
          </ac:cxnSpMkLst>
        </pc:cxnChg>
        <pc:cxnChg chg="add del mod ord">
          <ac:chgData name="越 朱" userId="137c8aee2a71a563" providerId="LiveId" clId="{24E2A297-1BB3-49F9-B4A2-271C54CD3585}" dt="2025-12-05T15:12:21.328" v="916" actId="478"/>
          <ac:cxnSpMkLst>
            <pc:docMk/>
            <pc:sldMk cId="3103438263" sldId="265"/>
            <ac:cxnSpMk id="13" creationId="{98FFCED9-1C18-BC18-27E2-301FEFBC1281}"/>
          </ac:cxnSpMkLst>
        </pc:cxnChg>
      </pc:sldChg>
      <pc:sldChg chg="addSp delSp modSp new add del mod">
        <pc:chgData name="越 朱" userId="137c8aee2a71a563" providerId="LiveId" clId="{24E2A297-1BB3-49F9-B4A2-271C54CD3585}" dt="2025-12-05T01:07:56.746" v="178" actId="47"/>
        <pc:sldMkLst>
          <pc:docMk/>
          <pc:sldMk cId="2192004047" sldId="266"/>
        </pc:sldMkLst>
        <pc:spChg chg="mod">
          <ac:chgData name="越 朱" userId="137c8aee2a71a563" providerId="LiveId" clId="{24E2A297-1BB3-49F9-B4A2-271C54CD3585}" dt="2025-12-05T00:59:49.448" v="163" actId="21"/>
          <ac:spMkLst>
            <pc:docMk/>
            <pc:sldMk cId="2192004047" sldId="266"/>
            <ac:spMk id="2" creationId="{1E88E2FD-C6D4-247D-88E5-D8B00C3937C9}"/>
          </ac:spMkLst>
        </pc:spChg>
        <pc:picChg chg="add del mod">
          <ac:chgData name="越 朱" userId="137c8aee2a71a563" providerId="LiveId" clId="{24E2A297-1BB3-49F9-B4A2-271C54CD3585}" dt="2025-12-05T00:59:16.992" v="154" actId="21"/>
          <ac:picMkLst>
            <pc:docMk/>
            <pc:sldMk cId="2192004047" sldId="266"/>
            <ac:picMk id="108" creationId="{00000000-0000-0000-0000-000000000000}"/>
          </ac:picMkLst>
        </pc:picChg>
        <pc:picChg chg="add del mod">
          <ac:chgData name="越 朱" userId="137c8aee2a71a563" providerId="LiveId" clId="{24E2A297-1BB3-49F9-B4A2-271C54CD3585}" dt="2025-12-05T00:18:20.178" v="102" actId="478"/>
          <ac:picMkLst>
            <pc:docMk/>
            <pc:sldMk cId="2192004047" sldId="266"/>
            <ac:picMk id="111" creationId="{00000000-0000-0000-0000-000000000000}"/>
          </ac:picMkLst>
        </pc:picChg>
        <pc:picChg chg="add del mod">
          <ac:chgData name="越 朱" userId="137c8aee2a71a563" providerId="LiveId" clId="{24E2A297-1BB3-49F9-B4A2-271C54CD3585}" dt="2025-12-05T00:59:16.992" v="154" actId="21"/>
          <ac:picMkLst>
            <pc:docMk/>
            <pc:sldMk cId="2192004047" sldId="266"/>
            <ac:picMk id="113" creationId="{00000000-0000-0000-0000-000000000000}"/>
          </ac:picMkLst>
        </pc:picChg>
        <pc:picChg chg="add del mod">
          <ac:chgData name="越 朱" userId="137c8aee2a71a563" providerId="LiveId" clId="{24E2A297-1BB3-49F9-B4A2-271C54CD3585}" dt="2025-12-05T00:59:16.992" v="154" actId="21"/>
          <ac:picMkLst>
            <pc:docMk/>
            <pc:sldMk cId="2192004047" sldId="266"/>
            <ac:picMk id="115" creationId="{00000000-0000-0000-0000-000000000000}"/>
          </ac:picMkLst>
        </pc:picChg>
        <pc:picChg chg="add del mod">
          <ac:chgData name="越 朱" userId="137c8aee2a71a563" providerId="LiveId" clId="{24E2A297-1BB3-49F9-B4A2-271C54CD3585}" dt="2025-12-05T00:59:16.992" v="154" actId="21"/>
          <ac:picMkLst>
            <pc:docMk/>
            <pc:sldMk cId="2192004047" sldId="266"/>
            <ac:picMk id="2050" creationId="{9F700416-F877-2EEC-F622-9F5E312D1236}"/>
          </ac:picMkLst>
        </pc:picChg>
        <pc:cxnChg chg="add del mod">
          <ac:chgData name="越 朱" userId="137c8aee2a71a563" providerId="LiveId" clId="{24E2A297-1BB3-49F9-B4A2-271C54CD3585}" dt="2025-12-05T00:59:16.992" v="154" actId="21"/>
          <ac:cxnSpMkLst>
            <pc:docMk/>
            <pc:sldMk cId="2192004047" sldId="266"/>
            <ac:cxnSpMk id="114" creationId="{00000000-0000-0000-0000-000000000000}"/>
          </ac:cxnSpMkLst>
        </pc:cxnChg>
        <pc:cxnChg chg="add del mod">
          <ac:chgData name="越 朱" userId="137c8aee2a71a563" providerId="LiveId" clId="{24E2A297-1BB3-49F9-B4A2-271C54CD3585}" dt="2025-12-05T00:59:16.992" v="154" actId="21"/>
          <ac:cxnSpMkLst>
            <pc:docMk/>
            <pc:sldMk cId="2192004047" sldId="266"/>
            <ac:cxnSpMk id="116" creationId="{00000000-0000-0000-0000-000000000000}"/>
          </ac:cxnSpMkLst>
        </pc:cxnChg>
      </pc:sldChg>
      <pc:sldChg chg="addSp delSp modSp add mod modAnim modNotesTx">
        <pc:chgData name="越 朱" userId="137c8aee2a71a563" providerId="LiveId" clId="{24E2A297-1BB3-49F9-B4A2-271C54CD3585}" dt="2025-12-05T19:43:18.104" v="1156" actId="14100"/>
        <pc:sldMkLst>
          <pc:docMk/>
          <pc:sldMk cId="2447874916" sldId="266"/>
        </pc:sldMkLst>
        <pc:spChg chg="add mod">
          <ac:chgData name="越 朱" userId="137c8aee2a71a563" providerId="LiveId" clId="{24E2A297-1BB3-49F9-B4A2-271C54CD3585}" dt="2025-12-05T19:43:18.104" v="1156" actId="14100"/>
          <ac:spMkLst>
            <pc:docMk/>
            <pc:sldMk cId="2447874916" sldId="266"/>
            <ac:spMk id="9" creationId="{57271119-885A-8509-9B6F-79AE864BE5D8}"/>
          </ac:spMkLst>
        </pc:spChg>
        <pc:spChg chg="mod">
          <ac:chgData name="越 朱" userId="137c8aee2a71a563" providerId="LiveId" clId="{24E2A297-1BB3-49F9-B4A2-271C54CD3585}" dt="2025-12-05T15:10:07.647" v="856" actId="1076"/>
          <ac:spMkLst>
            <pc:docMk/>
            <pc:sldMk cId="2447874916" sldId="266"/>
            <ac:spMk id="15" creationId="{8F41178D-550F-ED71-D825-1440B4991284}"/>
          </ac:spMkLst>
        </pc:spChg>
        <pc:picChg chg="mod">
          <ac:chgData name="越 朱" userId="137c8aee2a71a563" providerId="LiveId" clId="{24E2A297-1BB3-49F9-B4A2-271C54CD3585}" dt="2025-12-05T15:10:03.894" v="855" actId="1076"/>
          <ac:picMkLst>
            <pc:docMk/>
            <pc:sldMk cId="2447874916" sldId="266"/>
            <ac:picMk id="14" creationId="{4ABEEB32-E525-4FF5-6F97-ED26A767CE56}"/>
          </ac:picMkLst>
        </pc:picChg>
        <pc:picChg chg="mod">
          <ac:chgData name="越 朱" userId="137c8aee2a71a563" providerId="LiveId" clId="{24E2A297-1BB3-49F9-B4A2-271C54CD3585}" dt="2025-12-05T15:18:58.655" v="1003" actId="1076"/>
          <ac:picMkLst>
            <pc:docMk/>
            <pc:sldMk cId="2447874916" sldId="266"/>
            <ac:picMk id="3076" creationId="{510A2E7A-F4DC-571A-1E02-1F05F5792F1E}"/>
          </ac:picMkLst>
        </pc:picChg>
        <pc:cxnChg chg="add mod">
          <ac:chgData name="越 朱" userId="137c8aee2a71a563" providerId="LiveId" clId="{24E2A297-1BB3-49F9-B4A2-271C54CD3585}" dt="2025-12-05T15:18:08.389" v="992" actId="208"/>
          <ac:cxnSpMkLst>
            <pc:docMk/>
            <pc:sldMk cId="2447874916" sldId="266"/>
            <ac:cxnSpMk id="3" creationId="{045F347B-C04F-29D8-C2B3-DEA216EA20FE}"/>
          </ac:cxnSpMkLst>
        </pc:cxnChg>
        <pc:cxnChg chg="add mod">
          <ac:chgData name="越 朱" userId="137c8aee2a71a563" providerId="LiveId" clId="{24E2A297-1BB3-49F9-B4A2-271C54CD3585}" dt="2025-12-05T15:10:03.894" v="855" actId="1076"/>
          <ac:cxnSpMkLst>
            <pc:docMk/>
            <pc:sldMk cId="2447874916" sldId="266"/>
            <ac:cxnSpMk id="4" creationId="{A56B54CC-2072-F06E-E6B3-75B54C24C1C4}"/>
          </ac:cxnSpMkLst>
        </pc:cxnChg>
        <pc:cxnChg chg="add mod">
          <ac:chgData name="越 朱" userId="137c8aee2a71a563" providerId="LiveId" clId="{24E2A297-1BB3-49F9-B4A2-271C54CD3585}" dt="2025-12-05T15:18:08.389" v="992" actId="208"/>
          <ac:cxnSpMkLst>
            <pc:docMk/>
            <pc:sldMk cId="2447874916" sldId="266"/>
            <ac:cxnSpMk id="5" creationId="{5F010721-E8A2-4632-9FF6-7B5A7CA98257}"/>
          </ac:cxnSpMkLst>
        </pc:cxnChg>
        <pc:cxnChg chg="del">
          <ac:chgData name="越 朱" userId="137c8aee2a71a563" providerId="LiveId" clId="{24E2A297-1BB3-49F9-B4A2-271C54CD3585}" dt="2025-12-05T03:55:01.240" v="712" actId="478"/>
          <ac:cxnSpMkLst>
            <pc:docMk/>
            <pc:sldMk cId="2447874916" sldId="266"/>
            <ac:cxnSpMk id="5" creationId="{68B0BA5A-3C3B-E423-0F0E-5EDB30096CE4}"/>
          </ac:cxnSpMkLst>
        </pc:cxnChg>
        <pc:cxnChg chg="del">
          <ac:chgData name="越 朱" userId="137c8aee2a71a563" providerId="LiveId" clId="{24E2A297-1BB3-49F9-B4A2-271C54CD3585}" dt="2025-12-05T03:54:58.816" v="710" actId="478"/>
          <ac:cxnSpMkLst>
            <pc:docMk/>
            <pc:sldMk cId="2447874916" sldId="266"/>
            <ac:cxnSpMk id="8" creationId="{B28DD180-C1E0-645E-71EB-7D23152C48B7}"/>
          </ac:cxnSpMkLst>
        </pc:cxnChg>
        <pc:cxnChg chg="del">
          <ac:chgData name="越 朱" userId="137c8aee2a71a563" providerId="LiveId" clId="{24E2A297-1BB3-49F9-B4A2-271C54CD3585}" dt="2025-12-05T03:55:01.758" v="713" actId="478"/>
          <ac:cxnSpMkLst>
            <pc:docMk/>
            <pc:sldMk cId="2447874916" sldId="266"/>
            <ac:cxnSpMk id="9" creationId="{7E6CE5BE-C2F1-BF64-8358-0C68558F63B0}"/>
          </ac:cxnSpMkLst>
        </pc:cxnChg>
        <pc:cxnChg chg="add mod">
          <ac:chgData name="越 朱" userId="137c8aee2a71a563" providerId="LiveId" clId="{24E2A297-1BB3-49F9-B4A2-271C54CD3585}" dt="2025-12-05T15:10:03.894" v="855" actId="1076"/>
          <ac:cxnSpMkLst>
            <pc:docMk/>
            <pc:sldMk cId="2447874916" sldId="266"/>
            <ac:cxnSpMk id="10" creationId="{1A2EFE61-6629-01F3-1900-409CFFA9E992}"/>
          </ac:cxnSpMkLst>
        </pc:cxnChg>
        <pc:cxnChg chg="del">
          <ac:chgData name="越 朱" userId="137c8aee2a71a563" providerId="LiveId" clId="{24E2A297-1BB3-49F9-B4A2-271C54CD3585}" dt="2025-12-05T03:55:00.438" v="711" actId="478"/>
          <ac:cxnSpMkLst>
            <pc:docMk/>
            <pc:sldMk cId="2447874916" sldId="266"/>
            <ac:cxnSpMk id="13" creationId="{506325DF-BA50-A80E-6AEF-C2796CF28A4C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Hello everyone.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For today's microteaching session, I’d like to give a brief introduction to </a:t>
            </a:r>
            <a:r>
              <a:rPr lang="en-US" altLang="zh-CN" b="1" dirty="0"/>
              <a:t>crystals</a:t>
            </a:r>
            <a:r>
              <a:rPr lang="en-US" altLang="zh-CN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Since the course I TA is primarily designed for </a:t>
            </a:r>
            <a:r>
              <a:rPr lang="en-US" altLang="zh-CN" b="1" dirty="0"/>
              <a:t>non-CS majors</a:t>
            </a:r>
            <a:r>
              <a:rPr lang="en-US" altLang="zh-CN" dirty="0"/>
              <a:t>, I thought presenting a non-CS topic would be a good way to </a:t>
            </a:r>
            <a:r>
              <a:rPr lang="en-US" altLang="zh-CN" b="1" dirty="0"/>
              <a:t>simulate that teaching experience</a:t>
            </a:r>
            <a:r>
              <a:rPr lang="en-US" altLang="zh-CN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392b6b93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392b6b93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dk1"/>
                </a:solidFill>
              </a:rPr>
              <a:t>Indeed, we have some outliers.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dk1"/>
                </a:solidFill>
              </a:rPr>
              <a:t>LCD refers to a</a:t>
            </a:r>
            <a:r>
              <a:rPr lang="zh-CN" dirty="0">
                <a:solidFill>
                  <a:schemeClr val="dk1"/>
                </a:solidFill>
              </a:rPr>
              <a:t> substance that can </a:t>
            </a:r>
            <a:r>
              <a:rPr lang="zh-CN" b="1" dirty="0">
                <a:solidFill>
                  <a:schemeClr val="dk1"/>
                </a:solidFill>
              </a:rPr>
              <a:t>flow like a liquid</a:t>
            </a:r>
            <a:r>
              <a:rPr lang="zh-CN" dirty="0">
                <a:solidFill>
                  <a:schemeClr val="dk1"/>
                </a:solidFill>
              </a:rPr>
              <a:t> but maintains some </a:t>
            </a:r>
            <a:r>
              <a:rPr lang="zh-CN" b="1" dirty="0">
                <a:solidFill>
                  <a:schemeClr val="dk1"/>
                </a:solidFill>
              </a:rPr>
              <a:t>order like a crystal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zh-CN" dirty="0"/>
              <a:t>Quasicrystal</a:t>
            </a:r>
            <a:r>
              <a:rPr lang="en-US" altLang="zh-CN" dirty="0"/>
              <a:t> refers to </a:t>
            </a:r>
            <a:r>
              <a:rPr lang="en-US" altLang="zh-CN" dirty="0">
                <a:solidFill>
                  <a:schemeClr val="dk1"/>
                </a:solidFill>
              </a:rPr>
              <a:t>a</a:t>
            </a:r>
            <a:r>
              <a:rPr lang="zh-CN" dirty="0">
                <a:solidFill>
                  <a:schemeClr val="dk1"/>
                </a:solidFill>
              </a:rPr>
              <a:t> solid that is </a:t>
            </a:r>
            <a:r>
              <a:rPr lang="zh-CN" b="1" dirty="0">
                <a:solidFill>
                  <a:schemeClr val="dk1"/>
                </a:solidFill>
              </a:rPr>
              <a:t>ordered</a:t>
            </a:r>
            <a:r>
              <a:rPr lang="zh-CN" dirty="0">
                <a:solidFill>
                  <a:schemeClr val="dk1"/>
                </a:solidFill>
              </a:rPr>
              <a:t>, but its internal pattern </a:t>
            </a:r>
            <a:r>
              <a:rPr lang="zh-CN" b="1" dirty="0">
                <a:solidFill>
                  <a:schemeClr val="dk1"/>
                </a:solidFill>
              </a:rPr>
              <a:t>never repeats itself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392b6b93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a392b6b93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392b6b93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392b6b93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Today we're going to talk about things you see every day: salt, sugar, snowflakes, and diamon</a:t>
            </a:r>
            <a:r>
              <a:rPr lang="en-US" altLang="zh-CN" dirty="0">
                <a:solidFill>
                  <a:schemeClr val="dk1"/>
                </a:solidFill>
              </a:rPr>
              <a:t>d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Have you ever wondered why salt grains seem to be tiny cubes? Why are all snowflakes variations of a hexagon?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The answer to all of this is hidden in the word 'crystal.'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392b6b9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392b6b9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dk1"/>
                </a:solidFill>
              </a:rPr>
              <a:t>When I say ‘crystal,’ you probably picture this</a:t>
            </a:r>
            <a:r>
              <a:rPr lang="en-US" altLang="zh-CN" dirty="0">
                <a:solidFill>
                  <a:schemeClr val="dk1"/>
                </a:solidFill>
              </a:rPr>
              <a:t>,</a:t>
            </a:r>
            <a:r>
              <a:rPr lang="zh-CN" altLang="en-US" dirty="0">
                <a:solidFill>
                  <a:schemeClr val="dk1"/>
                </a:solidFill>
              </a:rPr>
              <a:t> </a:t>
            </a:r>
            <a:r>
              <a:rPr lang="en-US" altLang="zh-CN" dirty="0">
                <a:solidFill>
                  <a:schemeClr val="dk1"/>
                </a:solidFill>
              </a:rPr>
              <a:t>a diamond</a:t>
            </a:r>
            <a:r>
              <a:rPr lang="zh-CN" dirty="0">
                <a:solidFill>
                  <a:schemeClr val="dk1"/>
                </a:solidFill>
              </a:rPr>
              <a:t>. 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dk1"/>
                </a:solidFill>
              </a:rPr>
              <a:t>But in science, 'crystal' describes an </a:t>
            </a:r>
            <a:r>
              <a:rPr lang="zh-CN" b="1" dirty="0">
                <a:solidFill>
                  <a:schemeClr val="dk1"/>
                </a:solidFill>
              </a:rPr>
              <a:t>internal state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We </a:t>
            </a:r>
            <a:r>
              <a:rPr lang="en-US" altLang="zh-CN" dirty="0">
                <a:solidFill>
                  <a:schemeClr val="dk1"/>
                </a:solidFill>
              </a:rPr>
              <a:t>all know diamond is a crystal.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dk1"/>
                </a:solidFill>
              </a:rPr>
              <a:t>In fact, gold is a </a:t>
            </a:r>
            <a:r>
              <a:rPr lang="zh-CN" b="1" dirty="0">
                <a:solidFill>
                  <a:schemeClr val="dk1"/>
                </a:solidFill>
              </a:rPr>
              <a:t>crystal</a:t>
            </a:r>
            <a:r>
              <a:rPr lang="zh-CN" dirty="0">
                <a:solidFill>
                  <a:schemeClr val="dk1"/>
                </a:solidFill>
              </a:rPr>
              <a:t>, even though it can be easily molded into any shape;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dk1"/>
                </a:solidFill>
              </a:rPr>
              <a:t> graphite is a crystal, even though </a:t>
            </a:r>
            <a:r>
              <a:rPr lang="zh-CN" b="1" dirty="0">
                <a:solidFill>
                  <a:schemeClr val="dk1"/>
                </a:solidFill>
              </a:rPr>
              <a:t>it is very soft and slippery</a:t>
            </a:r>
            <a:r>
              <a:rPr lang="zh-CN" dirty="0">
                <a:solidFill>
                  <a:schemeClr val="dk1"/>
                </a:solidFill>
              </a:rPr>
              <a:t>; powder can be crystals, ... 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dk1"/>
                </a:solidFill>
              </a:rPr>
              <a:t>T</a:t>
            </a:r>
            <a:r>
              <a:rPr lang="zh-CN" dirty="0">
                <a:solidFill>
                  <a:schemeClr val="dk1"/>
                </a:solidFill>
              </a:rPr>
              <a:t>hey are all crystals.</a:t>
            </a:r>
            <a:r>
              <a:rPr lang="en-US" altLang="zh-CN" dirty="0">
                <a:solidFill>
                  <a:schemeClr val="dk1"/>
                </a:solidFill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altLang="zh-CN" dirty="0"/>
              <a:t>But glass is an </a:t>
            </a:r>
            <a:r>
              <a:rPr lang="en-US" altLang="zh-CN" b="1" dirty="0"/>
              <a:t>amorphous solid</a:t>
            </a:r>
            <a:r>
              <a:rPr lang="en-US" altLang="zh-CN" dirty="0"/>
              <a:t>.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>
                <a:solidFill>
                  <a:schemeClr val="dk1"/>
                </a:solidFill>
              </a:rPr>
              <a:t>So, what </a:t>
            </a:r>
            <a:r>
              <a:rPr lang="zh-CN" i="1" dirty="0">
                <a:solidFill>
                  <a:schemeClr val="dk1"/>
                </a:solidFill>
              </a:rPr>
              <a:t>is</a:t>
            </a:r>
            <a:r>
              <a:rPr lang="zh-CN" dirty="0">
                <a:solidFill>
                  <a:schemeClr val="dk1"/>
                </a:solidFill>
              </a:rPr>
              <a:t> a crystal?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392b6b93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a392b6b93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The only secret to a crystal is its </a:t>
            </a:r>
            <a:r>
              <a:rPr lang="zh-CN" b="1" dirty="0">
                <a:solidFill>
                  <a:schemeClr val="dk1"/>
                </a:solidFill>
              </a:rPr>
              <a:t>internal order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zh-CN" dirty="0">
                <a:solidFill>
                  <a:schemeClr val="dk1"/>
                </a:solidFill>
              </a:rPr>
              <a:t>Imagine the </a:t>
            </a:r>
            <a:r>
              <a:rPr lang="en-US" altLang="zh-CN" dirty="0"/>
              <a:t>particles</a:t>
            </a:r>
            <a:r>
              <a:rPr lang="zh-CN" dirty="0">
                <a:solidFill>
                  <a:schemeClr val="dk1"/>
                </a:solidFill>
              </a:rPr>
              <a:t> inside a crystal are highly-</a:t>
            </a:r>
            <a:r>
              <a:rPr lang="en-US" altLang="zh-CN" dirty="0">
                <a:solidFill>
                  <a:schemeClr val="dk1"/>
                </a:solidFill>
              </a:rPr>
              <a:t>ordered,</a:t>
            </a:r>
            <a:r>
              <a:rPr lang="zh-CN" altLang="en-US" dirty="0">
                <a:solidFill>
                  <a:schemeClr val="dk1"/>
                </a:solidFill>
              </a:rPr>
              <a:t> </a:t>
            </a:r>
            <a:r>
              <a:rPr lang="zh-CN" dirty="0">
                <a:solidFill>
                  <a:schemeClr val="dk1"/>
                </a:solidFill>
              </a:rPr>
              <a:t>standing in a perfect formation. No matter which way you look, the pattern </a:t>
            </a:r>
            <a:r>
              <a:rPr lang="zh-CN" b="1" dirty="0">
                <a:solidFill>
                  <a:schemeClr val="dk1"/>
                </a:solidFill>
              </a:rPr>
              <a:t>repeats itself over and over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altLang="zh-CN" dirty="0"/>
              <a:t>Btw, when we say it 'repeats,' we mean the pattern </a:t>
            </a:r>
            <a:r>
              <a:rPr lang="en-US" altLang="zh-CN" b="1" dirty="0"/>
              <a:t>extends infinitely in 2D or 3D space</a:t>
            </a:r>
            <a:r>
              <a:rPr lang="en-US" altLang="zh-CN" dirty="0"/>
              <a:t>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And a 'non-crystal'? There is no pattern, no formation.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CN" dirty="0">
              <a:solidFill>
                <a:schemeClr val="dk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altLang="zh-CN" dirty="0"/>
              <a:t>These are 2-dimensional examples showing the difference between crystal and non-crystal. </a:t>
            </a:r>
            <a:endParaRPr lang="en-US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392b6b93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a392b6b93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392b6b93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392b6b93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We said a crystal is a 'repeating pattern.' But what is the 'it' that's repeating?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That 'it' is called the </a:t>
            </a:r>
            <a:r>
              <a:rPr lang="zh-CN" b="1" dirty="0">
                <a:solidFill>
                  <a:schemeClr val="dk1"/>
                </a:solidFill>
              </a:rPr>
              <a:t>Unit Cell</a:t>
            </a:r>
            <a:r>
              <a:rPr lang="zh-CN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>
                <a:solidFill>
                  <a:schemeClr val="dk1"/>
                </a:solidFill>
              </a:rPr>
              <a:t>The Unit Cell is just this: the </a:t>
            </a:r>
            <a:r>
              <a:rPr lang="zh-CN" b="1" dirty="0">
                <a:solidFill>
                  <a:schemeClr val="dk1"/>
                </a:solidFill>
              </a:rPr>
              <a:t>single smallest building block</a:t>
            </a:r>
            <a:r>
              <a:rPr lang="zh-CN" dirty="0">
                <a:solidFill>
                  <a:schemeClr val="dk1"/>
                </a:solidFill>
              </a:rPr>
              <a:t> of the entire crystal.</a:t>
            </a:r>
            <a:endParaRPr lang="en-US" altLang="zh-CN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Remember: we </a:t>
            </a:r>
            <a:r>
              <a:rPr lang="en-US" altLang="zh-CN" dirty="0">
                <a:solidFill>
                  <a:schemeClr val="dk1"/>
                </a:solidFill>
              </a:rPr>
              <a:t>require unit cell to be the smallest.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altLang="zh-CN" dirty="0"/>
          </a:p>
          <a:p>
            <a:pPr marL="158750" indent="0">
              <a:buNone/>
            </a:pPr>
            <a:r>
              <a:rPr lang="en-US" altLang="zh-CN" dirty="0"/>
              <a:t>First, we identify the repeating unit by finding the lattice vectors. </a:t>
            </a:r>
          </a:p>
          <a:p>
            <a:pPr marL="158750" indent="0">
              <a:buNone/>
            </a:pPr>
            <a:r>
              <a:rPr lang="en-US" altLang="zh-CN" dirty="0"/>
              <a:t>Here, it is quite straightforward to notice two such vectors.</a:t>
            </a:r>
          </a:p>
          <a:p>
            <a:pPr marL="158750" indent="0">
              <a:buNone/>
            </a:pPr>
            <a:endParaRPr lang="en-US" altLang="zh-CN" dirty="0"/>
          </a:p>
          <a:p>
            <a:pPr marL="158750" indent="0">
              <a:buNone/>
            </a:pPr>
            <a:r>
              <a:rPr lang="en-US" altLang="zh-CN" dirty="0"/>
              <a:t>Then, the parallelogram </a:t>
            </a:r>
            <a:r>
              <a:rPr lang="en-US" altLang="zh-CN" b="1" dirty="0"/>
              <a:t>spanned by</a:t>
            </a:r>
            <a:r>
              <a:rPr lang="en-US" altLang="zh-CN" dirty="0"/>
              <a:t> these two vectors directly </a:t>
            </a:r>
            <a:r>
              <a:rPr lang="en-US" altLang="zh-CN" b="1" dirty="0"/>
              <a:t>defines</a:t>
            </a:r>
            <a:r>
              <a:rPr lang="en-US" altLang="zh-CN" dirty="0"/>
              <a:t> the repeating unit.</a:t>
            </a:r>
          </a:p>
          <a:p>
            <a:pPr marL="158750" indent="0">
              <a:buNone/>
            </a:pPr>
            <a:endParaRPr lang="en-US" altLang="zh-CN" dirty="0"/>
          </a:p>
          <a:p>
            <a:pPr marL="158750" indent="0">
              <a:buNone/>
            </a:pPr>
            <a:r>
              <a:rPr lang="en-US" altLang="zh-CN" dirty="0"/>
              <a:t>So the 2 dots in such a box is a repeating unit. And you can put the box anywhere in this picture. The position doesn’t matter.</a:t>
            </a:r>
          </a:p>
          <a:p>
            <a:pPr marL="158750" indent="0">
              <a:buNone/>
            </a:pPr>
            <a:r>
              <a:rPr lang="en-US" altLang="zh-CN" dirty="0"/>
              <a:t>But is it smallest?</a:t>
            </a:r>
          </a:p>
          <a:p>
            <a:pPr marL="158750" indent="0">
              <a:buNone/>
            </a:pPr>
            <a:r>
              <a:rPr lang="en-US" altLang="zh-CN" dirty="0"/>
              <a:t>Can you find a smaller </a:t>
            </a:r>
            <a:r>
              <a:rPr lang="en-US" altLang="zh-CN" b="1" dirty="0"/>
              <a:t>period</a:t>
            </a:r>
            <a:r>
              <a:rPr lang="en-US" altLang="zh-CN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68660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CFFBB-0F93-21EF-4C78-0797DE5B1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E803F58-B345-0A12-67AD-0F739CD873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FE216F3-ABA4-8E80-097F-289EB74878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altLang="zh-CN" dirty="0"/>
          </a:p>
          <a:p>
            <a:pPr marL="158750" indent="0">
              <a:buNone/>
            </a:pPr>
            <a:endParaRPr lang="en-US" altLang="zh-CN" dirty="0"/>
          </a:p>
          <a:p>
            <a:pPr marL="158750" indent="0">
              <a:buNone/>
            </a:pPr>
            <a:r>
              <a:rPr lang="en-US" altLang="zh-CN" dirty="0"/>
              <a:t>Since it contains only </a:t>
            </a:r>
            <a:r>
              <a:rPr lang="en-US" altLang="zh-CN" b="1" dirty="0"/>
              <a:t>one point</a:t>
            </a:r>
            <a:r>
              <a:rPr lang="en-US" altLang="zh-CN" dirty="0"/>
              <a:t>, it is already the </a:t>
            </a:r>
            <a:r>
              <a:rPr lang="en-US" altLang="zh-CN" b="1" dirty="0"/>
              <a:t>smallest possible unit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1683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392b6b93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392b6b93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af-ZA" altLang="zh-CN" b="0" i="0" dirty="0">
              <a:solidFill>
                <a:srgbClr val="1B1C1D"/>
              </a:solidFill>
              <a:effectLst/>
              <a:latin typeface=".SFUI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af-ZA" altLang="zh-CN" b="0" i="0" dirty="0">
              <a:solidFill>
                <a:srgbClr val="1B1C1D"/>
              </a:solidFill>
              <a:effectLst/>
              <a:latin typeface=".SFUI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zh-CN" dirty="0"/>
              <a:t>Let’s talk about the symmetry of crystals.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CN" altLang="zh-CN" dirty="0"/>
              <a:t>Translation</a:t>
            </a:r>
            <a:r>
              <a:rPr lang="en-US" altLang="zh-CN" dirty="0"/>
              <a:t> is </a:t>
            </a:r>
            <a:r>
              <a:rPr lang="af-ZA" altLang="zh-CN" b="0" i="0" dirty="0">
                <a:solidFill>
                  <a:srgbClr val="1B1C1D"/>
                </a:solidFill>
                <a:effectLst/>
                <a:latin typeface=".SFUI-Regular"/>
              </a:rPr>
              <a:t>the simple act of repeating the unit cell over and over in a line.</a:t>
            </a:r>
            <a:endParaRPr lang="af-ZA" altLang="zh-CN" dirty="0">
              <a:solidFill>
                <a:srgbClr val="1B1C1D"/>
              </a:solidFill>
              <a:effectLst/>
              <a:latin typeface=".AppleSystemUIFon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af-ZA" altLang="zh-CN" b="0" i="0" dirty="0">
              <a:solidFill>
                <a:srgbClr val="1B1C1D"/>
              </a:solidFill>
              <a:effectLst/>
              <a:latin typeface=".SFUI-Regula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zh-CN" dirty="0"/>
              <a:t>Besides translation, crystals can possess other forms of symmetry.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af-ZA" altLang="zh-CN" b="0" i="0" dirty="0">
                <a:solidFill>
                  <a:srgbClr val="1B1C1D"/>
                </a:solidFill>
                <a:effectLst/>
                <a:latin typeface=".SFUI-Regular"/>
              </a:rPr>
              <a:t>Rotation means turning the cell by a specific angle (like 90°) and having it look exactly the same.</a:t>
            </a:r>
            <a:endParaRPr lang="af-ZA" altLang="zh-CN" dirty="0">
              <a:solidFill>
                <a:srgbClr val="1B1C1D"/>
              </a:solidFill>
              <a:effectLst/>
              <a:latin typeface=".AppleSystemUIFon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CN" dirty="0">
              <a:solidFill>
                <a:srgbClr val="1B1C1D"/>
              </a:solidFill>
              <a:effectLst/>
              <a:latin typeface=".AppleSystemUIFon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zh-CN"/>
              <a:t>And this microscopic symmetry is </a:t>
            </a:r>
            <a:r>
              <a:rPr lang="en-US" altLang="zh-CN" b="1"/>
              <a:t>exactly the reason why</a:t>
            </a:r>
            <a:r>
              <a:rPr lang="en-US" altLang="zh-CN"/>
              <a:t> crystals exhibit specific </a:t>
            </a:r>
            <a:r>
              <a:rPr lang="en-US" altLang="zh-CN" b="1"/>
              <a:t>macroscopic shapes</a:t>
            </a:r>
            <a:r>
              <a:rPr lang="en-US" altLang="zh-CN"/>
              <a:t>.</a:t>
            </a:r>
            <a:endParaRPr lang="en-US" altLang="zh-CN" dirty="0">
              <a:solidFill>
                <a:srgbClr val="1B1C1D"/>
              </a:solidFill>
              <a:effectLst/>
              <a:latin typeface=".AppleSystemUIFon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Crystals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yzhu303@ucr.edu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l="37097" t="28170" r="36818" b="12798"/>
          <a:stretch/>
        </p:blipFill>
        <p:spPr>
          <a:xfrm>
            <a:off x="7216727" y="280237"/>
            <a:ext cx="1849900" cy="2698817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The "Oddballs" of Order</a:t>
            </a:r>
            <a:endParaRPr dirty="0"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CN" dirty="0"/>
              <a:t>Liquid Crystal (LCD): Between a Liquid and a Crystal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Like a Liquid: Its molecules' positions are random (they can flow).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Like a Crystal: Its molecules' orientation (the direction they face) is ordered.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114300" lvl="0" indent="0" algn="l" rtl="0"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zh-CN" dirty="0"/>
              <a:t>Quasicrystal — Ordered, but Never Repeating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Crystal = Built by repeating one unit cell.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Quasicrystal = Built using </a:t>
            </a:r>
            <a:r>
              <a:rPr lang="zh-CN" dirty="0">
                <a:solidFill>
                  <a:srgbClr val="38761D"/>
                </a:solidFill>
              </a:rPr>
              <a:t>a few</a:t>
            </a:r>
            <a:r>
              <a:rPr lang="zh-CN" dirty="0"/>
              <a:t> special bricks, following complex rules, to create an infinite, non-repeating mosaic.</a:t>
            </a:r>
            <a:endParaRPr dirty="0"/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4">
            <a:alphaModFix/>
          </a:blip>
          <a:srcRect t="30924" r="57399"/>
          <a:stretch/>
        </p:blipFill>
        <p:spPr>
          <a:xfrm>
            <a:off x="4572000" y="3560804"/>
            <a:ext cx="1820926" cy="151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Summary</a:t>
            </a: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Crystal = Internal Particles "Lined Up"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/>
              <a:t>	The key is order and repetition.</a:t>
            </a:r>
            <a:endParaRPr dirty="0"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/>
              <a:t>The opposite is Amorphous (like glass), which is chaos.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Unit Cell = The "LEGO Brick"</a:t>
            </a:r>
            <a:endParaRPr dirty="0"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/>
              <a:t>The crystal is built by repeating this one minimum unit.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Structure Determines Property</a:t>
            </a:r>
            <a:endParaRPr dirty="0"/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dirty="0"/>
              <a:t>How they line up determines if something is hard like a diamond or soft like graphite.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Crystals: The Hidden Order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263925" y="1144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Why is salt cubic?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CN" dirty="0"/>
              <a:t>Why are snowflakes hexagonal?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dirty="0"/>
              <a:t>…</a:t>
            </a:r>
            <a:endParaRPr dirty="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580" y="715992"/>
            <a:ext cx="2237399" cy="1491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0775" y="2585425"/>
            <a:ext cx="2972150" cy="159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Snowflake Science - SnowCrystals.com">
            <a:extLst>
              <a:ext uri="{FF2B5EF4-FFF2-40B4-BE49-F238E27FC236}">
                <a16:creationId xmlns:a16="http://schemas.microsoft.com/office/drawing/2014/main" id="{9D534210-AA36-E2A0-118A-3619403CE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079" y="2333999"/>
            <a:ext cx="2434235" cy="2329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is a Crystal?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1022226" y="4436275"/>
            <a:ext cx="4595298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dirty="0"/>
              <a:t>They are all crystals!</a:t>
            </a:r>
            <a:endParaRPr dirty="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39983"/>
            <a:ext cx="1214486" cy="1400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205" y="2497386"/>
            <a:ext cx="1416757" cy="1029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3095" y="2297208"/>
            <a:ext cx="1214486" cy="88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42810" y="2308104"/>
            <a:ext cx="1114200" cy="111963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3789722" y="1723439"/>
            <a:ext cx="1114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1100" dirty="0">
                <a:solidFill>
                  <a:schemeClr val="dk1"/>
                </a:solidFill>
              </a:rPr>
              <a:t>graphite</a:t>
            </a:r>
            <a:endParaRPr dirty="0"/>
          </a:p>
        </p:txBody>
      </p:sp>
      <p:sp>
        <p:nvSpPr>
          <p:cNvPr id="76" name="Google Shape;76;p15"/>
          <p:cNvSpPr txBox="1"/>
          <p:nvPr/>
        </p:nvSpPr>
        <p:spPr>
          <a:xfrm>
            <a:off x="5300901" y="1862983"/>
            <a:ext cx="1803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1100" dirty="0">
                <a:solidFill>
                  <a:schemeClr val="dk1"/>
                </a:solidFill>
              </a:rPr>
              <a:t>iron powder</a:t>
            </a:r>
            <a:endParaRPr dirty="0"/>
          </a:p>
        </p:txBody>
      </p:sp>
      <p:sp>
        <p:nvSpPr>
          <p:cNvPr id="2" name="左大括号 1">
            <a:extLst>
              <a:ext uri="{FF2B5EF4-FFF2-40B4-BE49-F238E27FC236}">
                <a16:creationId xmlns:a16="http://schemas.microsoft.com/office/drawing/2014/main" id="{2C160516-67E1-37B6-9559-51D4AF74992F}"/>
              </a:ext>
            </a:extLst>
          </p:cNvPr>
          <p:cNvSpPr/>
          <p:nvPr/>
        </p:nvSpPr>
        <p:spPr>
          <a:xfrm rot="16200000">
            <a:off x="3065277" y="1304978"/>
            <a:ext cx="645892" cy="5352753"/>
          </a:xfrm>
          <a:prstGeom prst="leftBrace">
            <a:avLst>
              <a:gd name="adj1" fmla="val 74225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A192CA8-DA3A-2CBF-027F-7644641548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7614" y="2497386"/>
            <a:ext cx="1490766" cy="92150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7C22869-AD81-9BE6-3F0A-BDCB368997AC}"/>
              </a:ext>
            </a:extLst>
          </p:cNvPr>
          <p:cNvSpPr txBox="1"/>
          <p:nvPr/>
        </p:nvSpPr>
        <p:spPr>
          <a:xfrm>
            <a:off x="7367769" y="4330354"/>
            <a:ext cx="12904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Non-</a:t>
            </a:r>
            <a:r>
              <a:rPr lang="zh-CN" altLang="zh-CN" dirty="0"/>
              <a:t>crystal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Crystal v.s. Non-crystal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Crystal: The internal particles (atoms, molecules) are arranged in a highly </a:t>
            </a:r>
            <a:r>
              <a:rPr lang="zh-CN" b="1" dirty="0"/>
              <a:t>ordered, repeating </a:t>
            </a:r>
            <a:r>
              <a:rPr lang="zh-CN" dirty="0"/>
              <a:t>pattern.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>
              <a:spcBef>
                <a:spcPts val="1200"/>
              </a:spcBef>
            </a:pPr>
            <a:r>
              <a:rPr lang="zh-CN" dirty="0"/>
              <a:t>Non-crystal</a:t>
            </a:r>
            <a:r>
              <a:rPr lang="en-US" altLang="zh-CN" dirty="0"/>
              <a:t>(Amorphous solid) </a:t>
            </a:r>
            <a:r>
              <a:rPr lang="zh-CN" dirty="0"/>
              <a:t>: The internal particles are disorganized and random (also restricted to solids)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rgbClr val="FF9900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l="45331" t="17492" r="19956" b="38234"/>
          <a:stretch/>
        </p:blipFill>
        <p:spPr>
          <a:xfrm>
            <a:off x="4664256" y="3417348"/>
            <a:ext cx="1500518" cy="1281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l="5375" t="28769" r="60490" b="39031"/>
          <a:stretch/>
        </p:blipFill>
        <p:spPr>
          <a:xfrm>
            <a:off x="3996767" y="1705919"/>
            <a:ext cx="1417748" cy="10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 Ultimate Definition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CN" dirty="0"/>
              <a:t>“</a:t>
            </a:r>
            <a:r>
              <a:rPr lang="zh-CN" dirty="0"/>
              <a:t>Crystal: The internal particles (atoms, molecules) are arranged in a highly </a:t>
            </a:r>
            <a:r>
              <a:rPr lang="en-US" altLang="zh-CN" b="1" dirty="0">
                <a:solidFill>
                  <a:schemeClr val="accent4"/>
                </a:solidFill>
              </a:rPr>
              <a:t>ordered, repeating</a:t>
            </a:r>
            <a:r>
              <a:rPr lang="zh-CN" altLang="en-US" b="1" dirty="0">
                <a:solidFill>
                  <a:schemeClr val="accent4"/>
                </a:solidFill>
              </a:rPr>
              <a:t> </a:t>
            </a:r>
            <a:r>
              <a:rPr lang="zh-CN" dirty="0"/>
              <a:t>pattern.</a:t>
            </a:r>
            <a:r>
              <a:rPr lang="en-US" altLang="zh-CN" dirty="0"/>
              <a:t>”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altLang="zh-C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altLang="zh-C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Arranged into a three-dimensional </a:t>
            </a:r>
            <a:r>
              <a:rPr lang="zh-CN" b="1" dirty="0">
                <a:solidFill>
                  <a:schemeClr val="accent4"/>
                </a:solidFill>
              </a:rPr>
              <a:t>periodic</a:t>
            </a:r>
            <a:r>
              <a:rPr lang="zh-CN" dirty="0"/>
              <a:t> structure</a:t>
            </a: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95532E-1228-E972-5938-539556184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4883" y="1972756"/>
            <a:ext cx="2287417" cy="1312319"/>
          </a:xfrm>
          <a:prstGeom prst="rect">
            <a:avLst/>
          </a:prstGeom>
        </p:spPr>
      </p:pic>
      <p:sp>
        <p:nvSpPr>
          <p:cNvPr id="13" name="Google Shape;91;p17"/>
          <p:cNvSpPr/>
          <p:nvPr/>
        </p:nvSpPr>
        <p:spPr>
          <a:xfrm>
            <a:off x="1893110" y="3913652"/>
            <a:ext cx="175200" cy="183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" name="Google Shape;92;p17"/>
          <p:cNvCxnSpPr>
            <a:cxnSpLocks/>
            <a:stCxn id="13" idx="3"/>
          </p:cNvCxnSpPr>
          <p:nvPr/>
        </p:nvCxnSpPr>
        <p:spPr>
          <a:xfrm flipH="1">
            <a:off x="1617855" y="4070108"/>
            <a:ext cx="300912" cy="36351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93;p17"/>
          <p:cNvCxnSpPr>
            <a:cxnSpLocks/>
            <a:stCxn id="13" idx="0"/>
          </p:cNvCxnSpPr>
          <p:nvPr/>
        </p:nvCxnSpPr>
        <p:spPr>
          <a:xfrm flipV="1">
            <a:off x="1980710" y="3348110"/>
            <a:ext cx="0" cy="56554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94;p17"/>
          <p:cNvCxnSpPr>
            <a:cxnSpLocks/>
            <a:stCxn id="13" idx="6"/>
          </p:cNvCxnSpPr>
          <p:nvPr/>
        </p:nvCxnSpPr>
        <p:spPr>
          <a:xfrm>
            <a:off x="2068310" y="4005302"/>
            <a:ext cx="604622" cy="797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" name="Google Shape;95;p17"/>
          <p:cNvPicPr preferRelativeResize="0"/>
          <p:nvPr/>
        </p:nvPicPr>
        <p:blipFill rotWithShape="1">
          <a:blip r:embed="rId4">
            <a:alphaModFix/>
          </a:blip>
          <a:srcRect l="31995" t="9763"/>
          <a:stretch/>
        </p:blipFill>
        <p:spPr>
          <a:xfrm>
            <a:off x="3290707" y="3251484"/>
            <a:ext cx="1281293" cy="1182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r>
              <a:rPr lang="zh-CN" dirty="0"/>
              <a:t>Unit Cell</a:t>
            </a:r>
            <a:endParaRPr dirty="0"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Unit Cell: The </a:t>
            </a:r>
            <a:r>
              <a:rPr lang="zh-CN" dirty="0">
                <a:solidFill>
                  <a:schemeClr val="accent4"/>
                </a:solidFill>
              </a:rPr>
              <a:t>smallest</a:t>
            </a:r>
            <a:r>
              <a:rPr lang="zh-CN" dirty="0"/>
              <a:t> repeating unit that builds up the crystal. It's the "LEGO brick".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dirty="0"/>
              <a:t>Crystal: The entire structure, built by stacking countless "unit cells" in all three dimensions.</a:t>
            </a:r>
            <a:endParaRPr lang="en-US" altLang="zh-CN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l="13744" t="20046" r="10319" b="23293"/>
          <a:stretch/>
        </p:blipFill>
        <p:spPr>
          <a:xfrm>
            <a:off x="1934308" y="1776487"/>
            <a:ext cx="1385669" cy="977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296" y="3473644"/>
            <a:ext cx="2073913" cy="1224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02849A-B3D5-69FB-0434-998C975B3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Puzzle: Find the repeating unit</a:t>
            </a:r>
            <a:endParaRPr lang="zh-CN" altLang="en-US" dirty="0"/>
          </a:p>
        </p:txBody>
      </p:sp>
      <p:pic>
        <p:nvPicPr>
          <p:cNvPr id="3076" name="Picture 4" descr="2d Square Lattice, HD Png Download , Transparent Png Image - PNGitem">
            <a:extLst>
              <a:ext uri="{FF2B5EF4-FFF2-40B4-BE49-F238E27FC236}">
                <a16:creationId xmlns:a16="http://schemas.microsoft.com/office/drawing/2014/main" id="{9B2C4D26-9A61-3F42-542B-0FE724CD9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99" t="24033" r="10990" b="19622"/>
          <a:stretch>
            <a:fillRect/>
          </a:stretch>
        </p:blipFill>
        <p:spPr bwMode="auto">
          <a:xfrm>
            <a:off x="855458" y="1392113"/>
            <a:ext cx="2882231" cy="28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2d Square Lattice, HD Png Download , Transparent Png Image - PNGitem">
            <a:extLst>
              <a:ext uri="{FF2B5EF4-FFF2-40B4-BE49-F238E27FC236}">
                <a16:creationId xmlns:a16="http://schemas.microsoft.com/office/drawing/2014/main" id="{8B60A649-E067-C453-9C52-BD9B217B1C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99" t="24033" r="10990" b="19622"/>
          <a:stretch>
            <a:fillRect/>
          </a:stretch>
        </p:blipFill>
        <p:spPr bwMode="auto">
          <a:xfrm>
            <a:off x="5150421" y="1392113"/>
            <a:ext cx="2882231" cy="28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CABF479B-23CB-C3C4-05B1-30D20B8C4E70}"/>
              </a:ext>
            </a:extLst>
          </p:cNvPr>
          <p:cNvCxnSpPr>
            <a:cxnSpLocks/>
          </p:cNvCxnSpPr>
          <p:nvPr/>
        </p:nvCxnSpPr>
        <p:spPr>
          <a:xfrm>
            <a:off x="1160582" y="1618658"/>
            <a:ext cx="70338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F8D3CB2E-BD59-21CF-01E8-656763D4FD24}"/>
              </a:ext>
            </a:extLst>
          </p:cNvPr>
          <p:cNvCxnSpPr>
            <a:cxnSpLocks/>
          </p:cNvCxnSpPr>
          <p:nvPr/>
        </p:nvCxnSpPr>
        <p:spPr>
          <a:xfrm>
            <a:off x="1097281" y="1618658"/>
            <a:ext cx="0" cy="7325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A0A5CC24-9DC2-2141-D818-3377AEBD54D1}"/>
              </a:ext>
            </a:extLst>
          </p:cNvPr>
          <p:cNvSpPr/>
          <p:nvPr/>
        </p:nvSpPr>
        <p:spPr>
          <a:xfrm>
            <a:off x="5247249" y="1482376"/>
            <a:ext cx="801858" cy="77474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79BF5AF-DBFF-80EE-84D4-30D7DD580C93}"/>
              </a:ext>
            </a:extLst>
          </p:cNvPr>
          <p:cNvSpPr/>
          <p:nvPr/>
        </p:nvSpPr>
        <p:spPr>
          <a:xfrm>
            <a:off x="6591536" y="1618658"/>
            <a:ext cx="801858" cy="77474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EB4013B-4047-F3BB-714D-3F52F62E89F5}"/>
              </a:ext>
            </a:extLst>
          </p:cNvPr>
          <p:cNvSpPr/>
          <p:nvPr/>
        </p:nvSpPr>
        <p:spPr>
          <a:xfrm>
            <a:off x="6591536" y="2767795"/>
            <a:ext cx="801858" cy="77474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43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2E675-1736-0E60-7952-C8D0A5D9D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CF7FDF-8ED4-56F0-0978-8BDF4C786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Puzzle: Find the Unit Cell</a:t>
            </a:r>
            <a:endParaRPr lang="zh-CN" altLang="en-US" dirty="0"/>
          </a:p>
        </p:txBody>
      </p:sp>
      <p:pic>
        <p:nvPicPr>
          <p:cNvPr id="3076" name="Picture 4" descr="2d Square Lattice, HD Png Download , Transparent Png Image - PNGitem">
            <a:extLst>
              <a:ext uri="{FF2B5EF4-FFF2-40B4-BE49-F238E27FC236}">
                <a16:creationId xmlns:a16="http://schemas.microsoft.com/office/drawing/2014/main" id="{510A2E7A-F4DC-571A-1E02-1F05F5792F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99" t="24033" r="10990" b="19622"/>
          <a:stretch>
            <a:fillRect/>
          </a:stretch>
        </p:blipFill>
        <p:spPr bwMode="auto">
          <a:xfrm>
            <a:off x="5345158" y="1483553"/>
            <a:ext cx="2882231" cy="28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2d Square Lattice, HD Png Download , Transparent Png Image - PNGitem">
            <a:extLst>
              <a:ext uri="{FF2B5EF4-FFF2-40B4-BE49-F238E27FC236}">
                <a16:creationId xmlns:a16="http://schemas.microsoft.com/office/drawing/2014/main" id="{4ABEEB32-E525-4FF5-6F97-ED26A767C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99" t="24033" r="10990" b="19622"/>
          <a:stretch>
            <a:fillRect/>
          </a:stretch>
        </p:blipFill>
        <p:spPr bwMode="auto">
          <a:xfrm>
            <a:off x="1005840" y="1546858"/>
            <a:ext cx="2882231" cy="285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8F41178D-550F-ED71-D825-1440B4991284}"/>
              </a:ext>
            </a:extLst>
          </p:cNvPr>
          <p:cNvSpPr/>
          <p:nvPr/>
        </p:nvSpPr>
        <p:spPr>
          <a:xfrm rot="2665406">
            <a:off x="5719124" y="1832565"/>
            <a:ext cx="558670" cy="56550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A56B54CC-2072-F06E-E6B3-75B54C24C1C4}"/>
              </a:ext>
            </a:extLst>
          </p:cNvPr>
          <p:cNvCxnSpPr>
            <a:cxnSpLocks/>
          </p:cNvCxnSpPr>
          <p:nvPr/>
        </p:nvCxnSpPr>
        <p:spPr>
          <a:xfrm>
            <a:off x="1684720" y="2178622"/>
            <a:ext cx="348342" cy="338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A2EFE61-6629-01F3-1900-409CFFA9E992}"/>
              </a:ext>
            </a:extLst>
          </p:cNvPr>
          <p:cNvCxnSpPr>
            <a:cxnSpLocks/>
          </p:cNvCxnSpPr>
          <p:nvPr/>
        </p:nvCxnSpPr>
        <p:spPr>
          <a:xfrm flipV="1">
            <a:off x="1684720" y="1804234"/>
            <a:ext cx="348342" cy="326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045F347B-C04F-29D8-C2B3-DEA216EA20FE}"/>
              </a:ext>
            </a:extLst>
          </p:cNvPr>
          <p:cNvCxnSpPr>
            <a:cxnSpLocks/>
          </p:cNvCxnSpPr>
          <p:nvPr/>
        </p:nvCxnSpPr>
        <p:spPr>
          <a:xfrm flipV="1">
            <a:off x="2075546" y="2965765"/>
            <a:ext cx="348342" cy="32626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F010721-E8A2-4632-9FF6-7B5A7CA98257}"/>
              </a:ext>
            </a:extLst>
          </p:cNvPr>
          <p:cNvCxnSpPr>
            <a:cxnSpLocks/>
          </p:cNvCxnSpPr>
          <p:nvPr/>
        </p:nvCxnSpPr>
        <p:spPr>
          <a:xfrm>
            <a:off x="2075546" y="3355145"/>
            <a:ext cx="730959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57271119-885A-8509-9B6F-79AE864BE5D8}"/>
              </a:ext>
            </a:extLst>
          </p:cNvPr>
          <p:cNvSpPr/>
          <p:nvPr/>
        </p:nvSpPr>
        <p:spPr>
          <a:xfrm>
            <a:off x="6395871" y="2869809"/>
            <a:ext cx="1172547" cy="422224"/>
          </a:xfrm>
          <a:prstGeom prst="parallelogram">
            <a:avLst>
              <a:gd name="adj" fmla="val 92513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87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More </a:t>
            </a:r>
            <a:r>
              <a:rPr lang="zh-CN" dirty="0"/>
              <a:t>Symmetry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Symmetry Operations</a:t>
            </a:r>
            <a:endParaRPr lang="en-US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Translation (periodic "Copy-Paste")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Rotation ("Turn")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Reflection("Mirror")</a:t>
            </a:r>
            <a:endParaRPr lang="en-US" altLang="zh-C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Inversion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114300" lvl="0" indent="0">
              <a:buNone/>
            </a:pPr>
            <a:r>
              <a:rPr lang="en-US" altLang="zh-CN" dirty="0"/>
              <a:t>"Rules" Become "Shape"</a:t>
            </a:r>
            <a:endParaRPr lang="en-US" dirty="0"/>
          </a:p>
        </p:txBody>
      </p: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l="13361" r="13346"/>
          <a:stretch/>
        </p:blipFill>
        <p:spPr>
          <a:xfrm>
            <a:off x="5089205" y="471837"/>
            <a:ext cx="3040976" cy="23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527" y="3681111"/>
            <a:ext cx="1207026" cy="119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13;p19"/>
          <p:cNvPicPr preferRelativeResize="0"/>
          <p:nvPr/>
        </p:nvPicPr>
        <p:blipFill rotWithShape="1">
          <a:blip r:embed="rId5">
            <a:alphaModFix/>
          </a:blip>
          <a:srcRect l="62596" r="-2366" b="12080"/>
          <a:stretch/>
        </p:blipFill>
        <p:spPr>
          <a:xfrm>
            <a:off x="5274119" y="3462009"/>
            <a:ext cx="1319484" cy="1441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Google Shape;114;p19"/>
          <p:cNvCxnSpPr>
            <a:stCxn id="2" idx="3"/>
            <a:endCxn id="6" idx="1"/>
          </p:cNvCxnSpPr>
          <p:nvPr/>
        </p:nvCxnSpPr>
        <p:spPr>
          <a:xfrm>
            <a:off x="1969553" y="4276786"/>
            <a:ext cx="1019262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" name="Google Shape;116;p19"/>
          <p:cNvCxnSpPr>
            <a:cxnSpLocks/>
            <a:stCxn id="3" idx="3"/>
            <a:endCxn id="2050" idx="1"/>
          </p:cNvCxnSpPr>
          <p:nvPr/>
        </p:nvCxnSpPr>
        <p:spPr>
          <a:xfrm>
            <a:off x="6593603" y="4182622"/>
            <a:ext cx="799294" cy="9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6" name="Google Shape;11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88815" y="3761899"/>
            <a:ext cx="1545027" cy="1029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Snowflake Science - SnowCrystals.com">
            <a:extLst>
              <a:ext uri="{FF2B5EF4-FFF2-40B4-BE49-F238E27FC236}">
                <a16:creationId xmlns:a16="http://schemas.microsoft.com/office/drawing/2014/main" id="{9F700416-F877-2EEC-F622-9F5E312D1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897" y="3494716"/>
            <a:ext cx="1439403" cy="137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923</Words>
  <Application>Microsoft Office PowerPoint</Application>
  <PresentationFormat>全屏显示(16:9)</PresentationFormat>
  <Paragraphs>106</Paragraphs>
  <Slides>11</Slides>
  <Notes>11</Notes>
  <HiddenSlides>1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.AppleSystemUIFont</vt:lpstr>
      <vt:lpstr>.SFUI-Regular</vt:lpstr>
      <vt:lpstr>Arial</vt:lpstr>
      <vt:lpstr>Simple Light</vt:lpstr>
      <vt:lpstr>Crystals</vt:lpstr>
      <vt:lpstr>Crystals: The Hidden Order</vt:lpstr>
      <vt:lpstr>What is a Crystal?</vt:lpstr>
      <vt:lpstr>Crystal v.s. Non-crystal</vt:lpstr>
      <vt:lpstr>The Ultimate Definition</vt:lpstr>
      <vt:lpstr>Unit Cell</vt:lpstr>
      <vt:lpstr>Puzzle: Find the repeating unit</vt:lpstr>
      <vt:lpstr>Puzzle: Find the Unit Cell</vt:lpstr>
      <vt:lpstr>More Symmetry</vt:lpstr>
      <vt:lpstr>The "Oddballs" of Order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Crystals</dc:title>
  <cp:lastModifiedBy>越 朱</cp:lastModifiedBy>
  <cp:revision>1</cp:revision>
  <dcterms:modified xsi:type="dcterms:W3CDTF">2025-12-05T20:11:21Z</dcterms:modified>
</cp:coreProperties>
</file>